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</p:sldIdLst>
  <p:sldSz cx="121888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173" dt="2023-04-11T23:31:52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80" d="100"/>
          <a:sy n="80" d="100"/>
        </p:scale>
        <p:origin x="19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">
      <pc:chgData name="Achar, Sid" userId="88c6eb66-029e-448d-9af0-b651d8e40665" providerId="ADAL" clId="{B67F58DE-E74C-914B-BBD2-B38B1A3DBC68}" dt="2023-04-11T23:32:19.518" v="1148" actId="1076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0T18:16:03.676" v="770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0T18:16:03.676" v="770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0T18:16:03.676" v="770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7:36.453" v="835" actId="164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0T18:17:36.453" v="835" actId="164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2:33.902" v="907" actId="14100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42:33.902" v="907" actId="14100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0T20:42:26.559" v="905" actId="14100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5:27.646" v="928" actId="1076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0T20:45:27.646" v="928" actId="1076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45:14.982" v="927" actId="1076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55:51.932" v="942" actId="1076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0T20:55:44.171" v="939" actId="14100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0T21:00:33.818" v="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0T20:58:16.554" v="958" actId="164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58:16.554" v="958" actId="164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1T23:32:19.518" v="1148" actId="1076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1T23:32:19.518" v="1148" actId="1076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26" creationId="{DE779362-4084-7971-F437-B7771674ED65}"/>
          </ac:cxnSpMkLst>
        </pc:cxn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571308"/>
            <a:ext cx="10360501" cy="3342640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5042853"/>
            <a:ext cx="9141619" cy="231806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511175"/>
            <a:ext cx="262821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511175"/>
            <a:ext cx="773228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2393635"/>
            <a:ext cx="10512862" cy="399383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6425250"/>
            <a:ext cx="10512862" cy="2100262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511177"/>
            <a:ext cx="1051286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353628"/>
            <a:ext cx="5156443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3507105"/>
            <a:ext cx="515644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353628"/>
            <a:ext cx="5181838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507105"/>
            <a:ext cx="518183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382397"/>
            <a:ext cx="6170593" cy="6823075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382397"/>
            <a:ext cx="6170593" cy="6823075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511177"/>
            <a:ext cx="1051286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2555875"/>
            <a:ext cx="1051286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8898892"/>
            <a:ext cx="411372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1604691" y="460206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540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3168809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41463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859" y="1637748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33" y="1622945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1988831" y="709448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756745" y="756745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756745" y="756745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1685136" y="4926870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96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1591420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11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1037048" y="4890733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1103284" y="7312097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18229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1034977" y="1050246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61536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20368</TotalTime>
  <Words>86</Words>
  <Application>Microsoft Macintosh PowerPoint</Application>
  <PresentationFormat>Custom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2023-04-11T23:32:29Z</dcterms:modified>
</cp:coreProperties>
</file>